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2F40-BE4B-4B27-8E96-931E75BE1A10}" type="datetimeFigureOut">
              <a:rPr lang="nl-BE" smtClean="0"/>
              <a:pPr/>
              <a:t>5/11/2017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28C8-3B9B-4132-809A-B207E4A4E70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age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5"/>
            <a:ext cx="7229602" cy="60246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Koningen</a:t>
            </a:r>
            <a:r>
              <a:rPr lang="nl-BE" sz="7200" dirty="0" smtClean="0">
                <a:latin typeface="Comic Sans MS" pitchFamily="66" charset="0"/>
              </a:rPr>
              <a:t> </a:t>
            </a:r>
            <a:r>
              <a:rPr lang="nl-BE" sz="7200" b="1" dirty="0" smtClean="0">
                <a:latin typeface="Comic Sans MS" pitchFamily="66" charset="0"/>
              </a:rPr>
              <a:t>van</a:t>
            </a:r>
            <a:r>
              <a:rPr lang="nl-BE" sz="7200" dirty="0" smtClean="0">
                <a:latin typeface="Comic Sans MS" pitchFamily="66" charset="0"/>
              </a:rPr>
              <a:t> </a:t>
            </a:r>
            <a:r>
              <a:rPr lang="nl-BE" sz="7200" b="1" dirty="0" smtClean="0">
                <a:latin typeface="Comic Sans MS" pitchFamily="66" charset="0"/>
              </a:rPr>
              <a:t>België</a:t>
            </a:r>
            <a:endParaRPr lang="nl-BE" sz="7200" b="1" dirty="0"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Prins </a:t>
            </a:r>
            <a:r>
              <a:rPr lang="nl-BE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Laurent</a:t>
            </a:r>
            <a:endParaRPr lang="nl-BE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4661"/>
            <a:ext cx="4038600" cy="3017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B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Koninklijk paleis te</a:t>
            </a:r>
            <a:br>
              <a:rPr lang="nl-B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nl-B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Brussel</a:t>
            </a:r>
            <a:endParaRPr lang="nl-B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Tijdelijke aanduiding voor inhoud 6" descr="koninklijk-palei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8926"/>
            <a:ext cx="52565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Belgisch volkslied</a:t>
            </a:r>
            <a:endParaRPr lang="nl-BE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smtClean="0"/>
              <a:t>O dierbaar België, o heilig land der </a:t>
            </a:r>
            <a:r>
              <a:rPr lang="nl-BE" dirty="0" err="1" smtClean="0"/>
              <a:t>vaad'ren</a:t>
            </a:r>
            <a:r>
              <a:rPr lang="nl-BE" dirty="0" smtClean="0"/>
              <a:t>,</a:t>
            </a:r>
            <a:br>
              <a:rPr lang="nl-BE" dirty="0" smtClean="0"/>
            </a:br>
            <a:r>
              <a:rPr lang="nl-BE" dirty="0" smtClean="0"/>
              <a:t>Onze ziel en ons hart zijn U gewijd,</a:t>
            </a:r>
            <a:br>
              <a:rPr lang="nl-BE" dirty="0" smtClean="0"/>
            </a:br>
            <a:r>
              <a:rPr lang="nl-BE" dirty="0" smtClean="0"/>
              <a:t>Aanvaard ons kracht en het bloed van ons </a:t>
            </a:r>
            <a:r>
              <a:rPr lang="nl-BE" dirty="0" err="1" smtClean="0"/>
              <a:t>aad'ren</a:t>
            </a:r>
            <a:r>
              <a:rPr lang="nl-BE" dirty="0" smtClean="0"/>
              <a:t>,Wees ons doel in arbeid en in strijd,</a:t>
            </a:r>
            <a:br>
              <a:rPr lang="nl-BE" dirty="0" smtClean="0"/>
            </a:br>
            <a:r>
              <a:rPr lang="nl-BE" dirty="0" smtClean="0"/>
              <a:t>Bloei, o land, in eendracht niet te breken,</a:t>
            </a:r>
            <a:br>
              <a:rPr lang="nl-BE" dirty="0" smtClean="0"/>
            </a:br>
            <a:r>
              <a:rPr lang="nl-BE" dirty="0" smtClean="0"/>
              <a:t>Wees immer u zelf, en </a:t>
            </a:r>
            <a:r>
              <a:rPr lang="nl-BE" dirty="0" err="1" smtClean="0"/>
              <a:t>ongeknecht</a:t>
            </a:r>
            <a:r>
              <a:rPr lang="nl-BE" dirty="0" smtClean="0"/>
              <a:t>,</a:t>
            </a:r>
            <a:br>
              <a:rPr lang="nl-BE" dirty="0" smtClean="0"/>
            </a:br>
            <a:r>
              <a:rPr lang="nl-BE" dirty="0" smtClean="0"/>
              <a:t>Het woord getrouw dat g' onbevreesd </a:t>
            </a:r>
            <a:r>
              <a:rPr lang="nl-BE" dirty="0" err="1" smtClean="0"/>
              <a:t>moogt</a:t>
            </a:r>
            <a:r>
              <a:rPr lang="nl-BE" dirty="0" smtClean="0"/>
              <a:t> spreken.</a:t>
            </a:r>
            <a:br>
              <a:rPr lang="nl-BE" dirty="0" smtClean="0"/>
            </a:br>
            <a:r>
              <a:rPr lang="nl-BE" dirty="0" smtClean="0"/>
              <a:t>Voor Vorst, voor Vrijheid en voor Recht.</a:t>
            </a:r>
            <a:br>
              <a:rPr lang="nl-BE" dirty="0" smtClean="0"/>
            </a:br>
            <a:r>
              <a:rPr lang="nl-BE" dirty="0" smtClean="0"/>
              <a:t>Het woord getrouw dat g' onbevreesd </a:t>
            </a:r>
            <a:r>
              <a:rPr lang="nl-BE" dirty="0" err="1" smtClean="0"/>
              <a:t>moogt</a:t>
            </a:r>
            <a:r>
              <a:rPr lang="nl-BE" dirty="0" smtClean="0"/>
              <a:t> spreken.</a:t>
            </a:r>
            <a:br>
              <a:rPr lang="nl-BE" dirty="0" smtClean="0"/>
            </a:br>
            <a:r>
              <a:rPr lang="nl-BE" dirty="0" smtClean="0"/>
              <a:t>Voor Vorst, voor Vrijheid en voor Recht,</a:t>
            </a:r>
            <a:br>
              <a:rPr lang="nl-BE" dirty="0" smtClean="0"/>
            </a:br>
            <a:r>
              <a:rPr lang="nl-BE" dirty="0" smtClean="0"/>
              <a:t>Voor Vorst, voor Vrijheid en voor Recht.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nl-B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Leopold I</a:t>
            </a:r>
            <a:r>
              <a:rPr lang="nl-BE" sz="5400" b="1" dirty="0" smtClean="0">
                <a:latin typeface="Comic Sans MS" pitchFamily="66" charset="0"/>
              </a:rPr>
              <a:t/>
            </a:r>
            <a:br>
              <a:rPr lang="nl-BE" sz="5400" b="1" dirty="0" smtClean="0">
                <a:latin typeface="Comic Sans MS" pitchFamily="66" charset="0"/>
              </a:rPr>
            </a:br>
            <a:r>
              <a:rPr lang="nl-BE" sz="2700" dirty="0" smtClean="0">
                <a:latin typeface="Comic Sans MS" pitchFamily="66" charset="0"/>
              </a:rPr>
              <a:t>1790 - 1865 </a:t>
            </a:r>
            <a:endParaRPr lang="nl-BE" sz="2700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1.11%20Koning%20Leopold%20I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071" y="1574019"/>
            <a:ext cx="3344833" cy="4447268"/>
          </a:xfrm>
        </p:spPr>
      </p:pic>
      <p:pic>
        <p:nvPicPr>
          <p:cNvPr id="6" name="Tijdelijke aanduiding voor inhoud 5" descr="King%20Leopold%20I,%20Queen%20Louise-Marie,%20Crown%20Prince%20Leopold,%20Prince%20Philippe,%20Princess%20Marie-Charlotte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24903"/>
            <a:ext cx="4038600" cy="3476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nl-B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Leopold II</a:t>
            </a:r>
            <a:r>
              <a:rPr lang="nl-BE" sz="5400" dirty="0" smtClean="0">
                <a:latin typeface="Comic Sans MS" pitchFamily="66" charset="0"/>
              </a:rPr>
              <a:t/>
            </a:r>
            <a:br>
              <a:rPr lang="nl-BE" sz="5400" dirty="0" smtClean="0">
                <a:latin typeface="Comic Sans MS" pitchFamily="66" charset="0"/>
              </a:rPr>
            </a:br>
            <a:r>
              <a:rPr lang="nl-BE" sz="2700" b="1" dirty="0" smtClean="0">
                <a:latin typeface="Comic Sans MS" pitchFamily="66" charset="0"/>
              </a:rPr>
              <a:t>1835 - 1909</a:t>
            </a:r>
            <a:endParaRPr lang="nl-BE" sz="2700" b="1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400px-leopold_ii_garter_knight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2511" y="1700808"/>
            <a:ext cx="2713989" cy="4064198"/>
          </a:xfrm>
        </p:spPr>
      </p:pic>
      <p:pic>
        <p:nvPicPr>
          <p:cNvPr id="8" name="Tijdelijke aanduiding voor inhoud 7" descr="Solemn_Funeral_of_King_Leopold_II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5858"/>
            <a:ext cx="4038600" cy="2694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nl-BE" sz="5300" b="1" dirty="0" smtClean="0">
                <a:latin typeface="Comic Sans MS" pitchFamily="66" charset="0"/>
              </a:rPr>
              <a:t>                        </a:t>
            </a:r>
            <a:r>
              <a:rPr lang="nl-B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Albert I</a:t>
            </a:r>
            <a:r>
              <a:rPr lang="nl-BE" sz="4900" b="1" dirty="0" smtClean="0">
                <a:latin typeface="Comic Sans MS" pitchFamily="66" charset="0"/>
              </a:rPr>
              <a:t/>
            </a:r>
            <a:br>
              <a:rPr lang="nl-BE" sz="4900" b="1" dirty="0" smtClean="0">
                <a:latin typeface="Comic Sans MS" pitchFamily="66" charset="0"/>
              </a:rPr>
            </a:br>
            <a:r>
              <a:rPr lang="nl-BE" sz="2700" b="1" dirty="0" smtClean="0">
                <a:latin typeface="Comic Sans MS" pitchFamily="66" charset="0"/>
              </a:rPr>
              <a:t>1875 - 1935</a:t>
            </a:r>
            <a:r>
              <a:rPr lang="nl-BE" sz="4900" b="1" dirty="0" smtClean="0">
                <a:latin typeface="Comic Sans MS" pitchFamily="66" charset="0"/>
              </a:rPr>
              <a:t/>
            </a:r>
            <a:br>
              <a:rPr lang="nl-BE" sz="4900" b="1" dirty="0" smtClean="0">
                <a:latin typeface="Comic Sans MS" pitchFamily="66" charset="0"/>
              </a:rPr>
            </a:br>
            <a:endParaRPr lang="nl-BE" sz="4900" b="1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King_Albert_I_of_belgium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807" y="1600200"/>
            <a:ext cx="3379386" cy="4525963"/>
          </a:xfrm>
        </p:spPr>
      </p:pic>
      <p:pic>
        <p:nvPicPr>
          <p:cNvPr id="6" name="Tijdelijke aanduiding voor inhoud 5" descr="albertIaug1916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0" y="2496344"/>
            <a:ext cx="3619500" cy="2733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nl-B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Leopold III</a:t>
            </a:r>
            <a:r>
              <a:rPr lang="nl-BE" sz="5400" b="1" dirty="0" smtClean="0">
                <a:latin typeface="Comic Sans MS" pitchFamily="66" charset="0"/>
              </a:rPr>
              <a:t/>
            </a:r>
            <a:br>
              <a:rPr lang="nl-BE" sz="5400" b="1" dirty="0" smtClean="0">
                <a:latin typeface="Comic Sans MS" pitchFamily="66" charset="0"/>
              </a:rPr>
            </a:br>
            <a:r>
              <a:rPr lang="nl-BE" sz="2700" b="1" dirty="0" smtClean="0">
                <a:latin typeface="Comic Sans MS" pitchFamily="66" charset="0"/>
              </a:rPr>
              <a:t>1901 - 1983</a:t>
            </a:r>
            <a:endParaRPr lang="nl-BE" sz="2700" b="1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Leopold3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90142"/>
            <a:ext cx="2891358" cy="3617689"/>
          </a:xfrm>
        </p:spPr>
      </p:pic>
      <p:pic>
        <p:nvPicPr>
          <p:cNvPr id="6" name="Tijdelijke aanduiding voor inhoud 5" descr="godding2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6375"/>
            <a:ext cx="4038600" cy="299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nl-B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Boudewijn</a:t>
            </a:r>
            <a:r>
              <a:rPr lang="nl-BE" sz="4900" b="1" dirty="0" smtClean="0">
                <a:latin typeface="Comic Sans MS" pitchFamily="66" charset="0"/>
              </a:rPr>
              <a:t/>
            </a:r>
            <a:br>
              <a:rPr lang="nl-BE" sz="4900" b="1" dirty="0" smtClean="0">
                <a:latin typeface="Comic Sans MS" pitchFamily="66" charset="0"/>
              </a:rPr>
            </a:br>
            <a:r>
              <a:rPr lang="nl-BE" sz="2700" b="1" dirty="0" smtClean="0">
                <a:latin typeface="Comic Sans MS" pitchFamily="66" charset="0"/>
              </a:rPr>
              <a:t>1930 - 1993</a:t>
            </a:r>
            <a:endParaRPr lang="nl-BE" sz="2700" b="1" dirty="0">
              <a:latin typeface="Comic Sans MS" pitchFamily="66" charset="0"/>
            </a:endParaRPr>
          </a:p>
        </p:txBody>
      </p:sp>
      <p:pic>
        <p:nvPicPr>
          <p:cNvPr id="5" name="Tijdelijke aanduiding voor inhoud 4" descr="boudewijn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0654"/>
            <a:ext cx="3528392" cy="4798614"/>
          </a:xfrm>
        </p:spPr>
      </p:pic>
      <p:pic>
        <p:nvPicPr>
          <p:cNvPr id="6" name="Tijdelijke aanduiding voor inhoud 5" descr="large_480474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58869"/>
            <a:ext cx="4038600" cy="2608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nl-B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Albert</a:t>
            </a:r>
            <a: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II</a:t>
            </a:r>
            <a:b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nl-BE" sz="2700" dirty="0" smtClean="0">
                <a:latin typeface="Comic Sans MS" pitchFamily="66" charset="0"/>
              </a:rPr>
              <a:t>1934 </a:t>
            </a:r>
            <a:r>
              <a:rPr lang="nl-BE" sz="2700" dirty="0" smtClean="0">
                <a:latin typeface="Comic Sans MS" pitchFamily="66" charset="0"/>
              </a:rPr>
              <a:t>- 2013</a:t>
            </a:r>
            <a:endParaRPr lang="nl-BE" sz="2700" dirty="0">
              <a:latin typeface="Comic Sans MS" pitchFamily="66" charset="0"/>
            </a:endParaRPr>
          </a:p>
        </p:txBody>
      </p:sp>
      <p:pic>
        <p:nvPicPr>
          <p:cNvPr id="5" name="Tijdelijke aanduiding voor inhoud 4" descr="Roi%20Albert%20II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9882" y="1600200"/>
            <a:ext cx="3433235" cy="4525963"/>
          </a:xfrm>
        </p:spPr>
      </p:pic>
      <p:pic>
        <p:nvPicPr>
          <p:cNvPr id="6" name="Tijdelijke aanduiding voor inhoud 5" descr="albert-en-paola-in-rome-ter-ere-van-damiaan_5_460x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68195"/>
            <a:ext cx="4038600" cy="2589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Koning Filip</a:t>
            </a:r>
            <a:b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nl-B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2013 - …</a:t>
            </a:r>
            <a:endParaRPr lang="nl-BE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962"/>
            <a:ext cx="4038600" cy="2266438"/>
          </a:xfr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7945"/>
            <a:ext cx="4038600" cy="2590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B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Prinses Astrid</a:t>
            </a:r>
            <a:endParaRPr lang="nl-BE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29681"/>
            <a:ext cx="2667000" cy="26670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</Words>
  <Application>Microsoft Office PowerPoint</Application>
  <PresentationFormat>Diavoorstelling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Koningen van België</vt:lpstr>
      <vt:lpstr>Leopold I 1790 - 1865 </vt:lpstr>
      <vt:lpstr>Leopold II 1835 - 1909</vt:lpstr>
      <vt:lpstr>                        Albert I 1875 - 1935 </vt:lpstr>
      <vt:lpstr>Leopold III 1901 - 1983</vt:lpstr>
      <vt:lpstr>Boudewijn 1930 - 1993</vt:lpstr>
      <vt:lpstr>Albert II 1934 - 2013</vt:lpstr>
      <vt:lpstr>Koning Filip 2013 - …</vt:lpstr>
      <vt:lpstr>Prinses Astrid</vt:lpstr>
      <vt:lpstr>Prins Laurent</vt:lpstr>
      <vt:lpstr>Koninklijk paleis te Brussel</vt:lpstr>
      <vt:lpstr>Belgisch volkslied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Koningen van België</dc:title>
  <dc:creator>Carine Ibens</dc:creator>
  <cp:lastModifiedBy>Carine Ibens</cp:lastModifiedBy>
  <cp:revision>16</cp:revision>
  <dcterms:created xsi:type="dcterms:W3CDTF">2010-11-19T20:10:49Z</dcterms:created>
  <dcterms:modified xsi:type="dcterms:W3CDTF">2017-11-05T17:25:53Z</dcterms:modified>
</cp:coreProperties>
</file>